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jKm/MYyWgmlcQRmYW/Yo80r33U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78E383-2FA3-4862-93E2-6862CE270C07}">
  <a:tblStyle styleId="{B778E383-2FA3-4862-93E2-6862CE270C0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CECE7"/>
          </a:solidFill>
        </a:fill>
      </a:tcStyle>
    </a:wholeTbl>
    <a:band1H>
      <a:tcTxStyle/>
      <a:tcStyle>
        <a:tcBdr/>
        <a:fill>
          <a:solidFill>
            <a:srgbClr val="F8D6CC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8D6CC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D8050F7-8740-4598-A380-D12080A83D0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惠龍 林" userId="276c2a7eb150897d" providerId="LiveId" clId="{9C61AD11-604C-4EE9-AAE2-5D73DAF1FCF0}"/>
    <pc:docChg chg="undo custSel delSld modSld">
      <pc:chgData name="惠龍 林" userId="276c2a7eb150897d" providerId="LiveId" clId="{9C61AD11-604C-4EE9-AAE2-5D73DAF1FCF0}" dt="2023-08-14T10:12:21.495" v="380" actId="2711"/>
      <pc:docMkLst>
        <pc:docMk/>
      </pc:docMkLst>
      <pc:sldChg chg="modSp mod">
        <pc:chgData name="惠龍 林" userId="276c2a7eb150897d" providerId="LiveId" clId="{9C61AD11-604C-4EE9-AAE2-5D73DAF1FCF0}" dt="2023-08-14T09:45:11.337" v="148" actId="1076"/>
        <pc:sldMkLst>
          <pc:docMk/>
          <pc:sldMk cId="0" sldId="256"/>
        </pc:sldMkLst>
        <pc:spChg chg="mod">
          <ac:chgData name="惠龍 林" userId="276c2a7eb150897d" providerId="LiveId" clId="{9C61AD11-604C-4EE9-AAE2-5D73DAF1FCF0}" dt="2023-08-14T09:44:39.275" v="138" actId="2711"/>
          <ac:spMkLst>
            <pc:docMk/>
            <pc:sldMk cId="0" sldId="256"/>
            <ac:spMk id="89" creationId="{00000000-0000-0000-0000-000000000000}"/>
          </ac:spMkLst>
        </pc:spChg>
        <pc:spChg chg="mod">
          <ac:chgData name="惠龍 林" userId="276c2a7eb150897d" providerId="LiveId" clId="{9C61AD11-604C-4EE9-AAE2-5D73DAF1FCF0}" dt="2023-08-14T09:45:11.337" v="148" actId="1076"/>
          <ac:spMkLst>
            <pc:docMk/>
            <pc:sldMk cId="0" sldId="256"/>
            <ac:spMk id="90" creationId="{00000000-0000-0000-0000-000000000000}"/>
          </ac:spMkLst>
        </pc:spChg>
        <pc:picChg chg="mod">
          <ac:chgData name="惠龍 林" userId="276c2a7eb150897d" providerId="LiveId" clId="{9C61AD11-604C-4EE9-AAE2-5D73DAF1FCF0}" dt="2023-08-14T09:45:07.811" v="146" actId="1076"/>
          <ac:picMkLst>
            <pc:docMk/>
            <pc:sldMk cId="0" sldId="256"/>
            <ac:picMk id="88" creationId="{00000000-0000-0000-0000-000000000000}"/>
          </ac:picMkLst>
        </pc:picChg>
      </pc:sldChg>
      <pc:sldChg chg="addSp delSp modSp mod">
        <pc:chgData name="惠龍 林" userId="276c2a7eb150897d" providerId="LiveId" clId="{9C61AD11-604C-4EE9-AAE2-5D73DAF1FCF0}" dt="2023-08-14T09:47:33.256" v="175" actId="1076"/>
        <pc:sldMkLst>
          <pc:docMk/>
          <pc:sldMk cId="0" sldId="257"/>
        </pc:sldMkLst>
        <pc:spChg chg="mod">
          <ac:chgData name="惠龍 林" userId="276c2a7eb150897d" providerId="LiveId" clId="{9C61AD11-604C-4EE9-AAE2-5D73DAF1FCF0}" dt="2023-08-14T09:37:28.556" v="88"/>
          <ac:spMkLst>
            <pc:docMk/>
            <pc:sldMk cId="0" sldId="257"/>
            <ac:spMk id="5" creationId="{52EF5467-05CA-4D50-6049-EC4484F4667D}"/>
          </ac:spMkLst>
        </pc:spChg>
        <pc:spChg chg="mod">
          <ac:chgData name="惠龍 林" userId="276c2a7eb150897d" providerId="LiveId" clId="{9C61AD11-604C-4EE9-AAE2-5D73DAF1FCF0}" dt="2023-08-14T09:37:42.159" v="90"/>
          <ac:spMkLst>
            <pc:docMk/>
            <pc:sldMk cId="0" sldId="257"/>
            <ac:spMk id="7" creationId="{3482F2A3-DC6E-6396-1915-EEC7EC32DC7A}"/>
          </ac:spMkLst>
        </pc:spChg>
        <pc:spChg chg="mod">
          <ac:chgData name="惠龍 林" userId="276c2a7eb150897d" providerId="LiveId" clId="{9C61AD11-604C-4EE9-AAE2-5D73DAF1FCF0}" dt="2023-08-14T09:37:55.568" v="93"/>
          <ac:spMkLst>
            <pc:docMk/>
            <pc:sldMk cId="0" sldId="257"/>
            <ac:spMk id="9" creationId="{B258577C-DD62-53DE-B038-A556860692EE}"/>
          </ac:spMkLst>
        </pc:spChg>
        <pc:spChg chg="mod">
          <ac:chgData name="惠龍 林" userId="276c2a7eb150897d" providerId="LiveId" clId="{9C61AD11-604C-4EE9-AAE2-5D73DAF1FCF0}" dt="2023-08-14T09:44:17.512" v="137" actId="14100"/>
          <ac:spMkLst>
            <pc:docMk/>
            <pc:sldMk cId="0" sldId="257"/>
            <ac:spMk id="96" creationId="{00000000-0000-0000-0000-000000000000}"/>
          </ac:spMkLst>
        </pc:spChg>
        <pc:spChg chg="mod">
          <ac:chgData name="惠龍 林" userId="276c2a7eb150897d" providerId="LiveId" clId="{9C61AD11-604C-4EE9-AAE2-5D73DAF1FCF0}" dt="2023-08-14T09:46:00.661" v="156" actId="255"/>
          <ac:spMkLst>
            <pc:docMk/>
            <pc:sldMk cId="0" sldId="257"/>
            <ac:spMk id="97" creationId="{00000000-0000-0000-0000-000000000000}"/>
          </ac:spMkLst>
        </pc:spChg>
        <pc:spChg chg="del mod">
          <ac:chgData name="惠龍 林" userId="276c2a7eb150897d" providerId="LiveId" clId="{9C61AD11-604C-4EE9-AAE2-5D73DAF1FCF0}" dt="2023-08-14T09:46:56.657" v="166" actId="478"/>
          <ac:spMkLst>
            <pc:docMk/>
            <pc:sldMk cId="0" sldId="257"/>
            <ac:spMk id="98" creationId="{00000000-0000-0000-0000-000000000000}"/>
          </ac:spMkLst>
        </pc:spChg>
        <pc:spChg chg="del">
          <ac:chgData name="惠龍 林" userId="276c2a7eb150897d" providerId="LiveId" clId="{9C61AD11-604C-4EE9-AAE2-5D73DAF1FCF0}" dt="2023-08-14T09:37:16.961" v="85" actId="478"/>
          <ac:spMkLst>
            <pc:docMk/>
            <pc:sldMk cId="0" sldId="257"/>
            <ac:spMk id="100" creationId="{00000000-0000-0000-0000-000000000000}"/>
          </ac:spMkLst>
        </pc:spChg>
        <pc:grpChg chg="mod">
          <ac:chgData name="惠龍 林" userId="276c2a7eb150897d" providerId="LiveId" clId="{9C61AD11-604C-4EE9-AAE2-5D73DAF1FCF0}" dt="2023-08-14T09:37:55.568" v="93"/>
          <ac:grpSpMkLst>
            <pc:docMk/>
            <pc:sldMk cId="0" sldId="257"/>
            <ac:grpSpMk id="1" creationId="{00000000-0000-0000-0000-000000000000}"/>
          </ac:grpSpMkLst>
        </pc:grpChg>
        <pc:grpChg chg="add del mod">
          <ac:chgData name="惠龍 林" userId="276c2a7eb150897d" providerId="LiveId" clId="{9C61AD11-604C-4EE9-AAE2-5D73DAF1FCF0}" dt="2023-08-14T09:37:33.435" v="89"/>
          <ac:grpSpMkLst>
            <pc:docMk/>
            <pc:sldMk cId="0" sldId="257"/>
            <ac:grpSpMk id="4" creationId="{DCDE0D88-7592-B578-1EF7-4EED6DE5402A}"/>
          </ac:grpSpMkLst>
        </pc:grpChg>
        <pc:grpChg chg="add del mod">
          <ac:chgData name="惠龍 林" userId="276c2a7eb150897d" providerId="LiveId" clId="{9C61AD11-604C-4EE9-AAE2-5D73DAF1FCF0}" dt="2023-08-14T09:37:44.283" v="91"/>
          <ac:grpSpMkLst>
            <pc:docMk/>
            <pc:sldMk cId="0" sldId="257"/>
            <ac:grpSpMk id="6" creationId="{602B5EDA-FBD3-B65C-4304-665471DB7CAA}"/>
          </ac:grpSpMkLst>
        </pc:grpChg>
        <pc:grpChg chg="add del mod">
          <ac:chgData name="惠龍 林" userId="276c2a7eb150897d" providerId="LiveId" clId="{9C61AD11-604C-4EE9-AAE2-5D73DAF1FCF0}" dt="2023-08-14T09:38:00.211" v="94"/>
          <ac:grpSpMkLst>
            <pc:docMk/>
            <pc:sldMk cId="0" sldId="257"/>
            <ac:grpSpMk id="8" creationId="{91AB52B6-5541-A6E8-12BD-305534BEFE1E}"/>
          </ac:grpSpMkLst>
        </pc:grpChg>
        <pc:picChg chg="add mod">
          <ac:chgData name="惠龍 林" userId="276c2a7eb150897d" providerId="LiveId" clId="{9C61AD11-604C-4EE9-AAE2-5D73DAF1FCF0}" dt="2023-08-14T09:47:33.256" v="175" actId="1076"/>
          <ac:picMkLst>
            <pc:docMk/>
            <pc:sldMk cId="0" sldId="257"/>
            <ac:picMk id="3" creationId="{0CB6DE23-B824-9518-82B8-E042F6D2E5CF}"/>
          </ac:picMkLst>
        </pc:picChg>
        <pc:picChg chg="add del mod modCrop">
          <ac:chgData name="惠龍 林" userId="276c2a7eb150897d" providerId="LiveId" clId="{9C61AD11-604C-4EE9-AAE2-5D73DAF1FCF0}" dt="2023-08-14T09:47:23.531" v="171" actId="478"/>
          <ac:picMkLst>
            <pc:docMk/>
            <pc:sldMk cId="0" sldId="257"/>
            <ac:picMk id="11" creationId="{74100B4B-17E3-51A3-77D4-C9951EACE40D}"/>
          </ac:picMkLst>
        </pc:picChg>
        <pc:picChg chg="add mod">
          <ac:chgData name="惠龍 林" userId="276c2a7eb150897d" providerId="LiveId" clId="{9C61AD11-604C-4EE9-AAE2-5D73DAF1FCF0}" dt="2023-08-14T09:47:29.465" v="174" actId="14100"/>
          <ac:picMkLst>
            <pc:docMk/>
            <pc:sldMk cId="0" sldId="257"/>
            <ac:picMk id="12" creationId="{42A520CA-F200-829E-2E9A-FCA70FF27EB2}"/>
          </ac:picMkLst>
        </pc:picChg>
        <pc:picChg chg="mod">
          <ac:chgData name="惠龍 林" userId="276c2a7eb150897d" providerId="LiveId" clId="{9C61AD11-604C-4EE9-AAE2-5D73DAF1FCF0}" dt="2023-08-14T09:37:55.568" v="93"/>
          <ac:picMkLst>
            <pc:docMk/>
            <pc:sldMk cId="0" sldId="257"/>
            <ac:picMk id="95" creationId="{00000000-0000-0000-0000-000000000000}"/>
          </ac:picMkLst>
        </pc:picChg>
        <pc:picChg chg="add del mod">
          <ac:chgData name="惠龍 林" userId="276c2a7eb150897d" providerId="LiveId" clId="{9C61AD11-604C-4EE9-AAE2-5D73DAF1FCF0}" dt="2023-08-14T09:46:52.589" v="164" actId="478"/>
          <ac:picMkLst>
            <pc:docMk/>
            <pc:sldMk cId="0" sldId="257"/>
            <ac:picMk id="99" creationId="{00000000-0000-0000-0000-000000000000}"/>
          </ac:picMkLst>
        </pc:picChg>
        <pc:picChg chg="del">
          <ac:chgData name="惠龍 林" userId="276c2a7eb150897d" providerId="LiveId" clId="{9C61AD11-604C-4EE9-AAE2-5D73DAF1FCF0}" dt="2023-08-14T09:37:11.181" v="82" actId="478"/>
          <ac:picMkLst>
            <pc:docMk/>
            <pc:sldMk cId="0" sldId="257"/>
            <ac:picMk id="101" creationId="{00000000-0000-0000-0000-000000000000}"/>
          </ac:picMkLst>
        </pc:picChg>
        <pc:picChg chg="mod">
          <ac:chgData name="惠龍 林" userId="276c2a7eb150897d" providerId="LiveId" clId="{9C61AD11-604C-4EE9-AAE2-5D73DAF1FCF0}" dt="2023-08-14T09:37:28.556" v="88"/>
          <ac:picMkLst>
            <pc:docMk/>
            <pc:sldMk cId="0" sldId="257"/>
            <ac:picMk id="2051" creationId="{2E1BD8FC-2DBB-2906-00F6-21A4EEB2C1E1}"/>
          </ac:picMkLst>
        </pc:picChg>
        <pc:picChg chg="mod">
          <ac:chgData name="惠龍 林" userId="276c2a7eb150897d" providerId="LiveId" clId="{9C61AD11-604C-4EE9-AAE2-5D73DAF1FCF0}" dt="2023-08-14T09:37:42.159" v="90"/>
          <ac:picMkLst>
            <pc:docMk/>
            <pc:sldMk cId="0" sldId="257"/>
            <ac:picMk id="2054" creationId="{8CF3F6C1-9D89-05FE-E643-09876931038A}"/>
          </ac:picMkLst>
        </pc:picChg>
        <pc:picChg chg="mod">
          <ac:chgData name="惠龍 林" userId="276c2a7eb150897d" providerId="LiveId" clId="{9C61AD11-604C-4EE9-AAE2-5D73DAF1FCF0}" dt="2023-08-14T09:37:55.568" v="93"/>
          <ac:picMkLst>
            <pc:docMk/>
            <pc:sldMk cId="0" sldId="257"/>
            <ac:picMk id="2057" creationId="{4CC26324-7ADC-C7E3-2DAE-D85ABC9273B2}"/>
          </ac:picMkLst>
        </pc:picChg>
        <pc:picChg chg="add del mod">
          <ac:chgData name="惠龍 林" userId="276c2a7eb150897d" providerId="LiveId" clId="{9C61AD11-604C-4EE9-AAE2-5D73DAF1FCF0}" dt="2023-08-14T09:38:20.091" v="100"/>
          <ac:picMkLst>
            <pc:docMk/>
            <pc:sldMk cId="0" sldId="257"/>
            <ac:picMk id="2059" creationId="{70475E0D-50D8-9FBB-B771-B6AE7AC27AB4}"/>
          </ac:picMkLst>
        </pc:picChg>
      </pc:sldChg>
      <pc:sldChg chg="addSp delSp modSp mod">
        <pc:chgData name="惠龍 林" userId="276c2a7eb150897d" providerId="LiveId" clId="{9C61AD11-604C-4EE9-AAE2-5D73DAF1FCF0}" dt="2023-08-14T10:12:21.495" v="380" actId="2711"/>
        <pc:sldMkLst>
          <pc:docMk/>
          <pc:sldMk cId="0" sldId="258"/>
        </pc:sldMkLst>
        <pc:spChg chg="mod">
          <ac:chgData name="惠龍 林" userId="276c2a7eb150897d" providerId="LiveId" clId="{9C61AD11-604C-4EE9-AAE2-5D73DAF1FCF0}" dt="2023-08-14T10:12:21.495" v="380" actId="2711"/>
          <ac:spMkLst>
            <pc:docMk/>
            <pc:sldMk cId="0" sldId="258"/>
            <ac:spMk id="107" creationId="{00000000-0000-0000-0000-000000000000}"/>
          </ac:spMkLst>
        </pc:spChg>
        <pc:graphicFrameChg chg="add mod modGraphic">
          <ac:chgData name="惠龍 林" userId="276c2a7eb150897d" providerId="LiveId" clId="{9C61AD11-604C-4EE9-AAE2-5D73DAF1FCF0}" dt="2023-08-14T09:35:29.516" v="15" actId="2710"/>
          <ac:graphicFrameMkLst>
            <pc:docMk/>
            <pc:sldMk cId="0" sldId="258"/>
            <ac:graphicFrameMk id="2" creationId="{FFA02E83-9306-164F-8C1B-6B412E721210}"/>
          </ac:graphicFrameMkLst>
        </pc:graphicFrameChg>
        <pc:picChg chg="del">
          <ac:chgData name="惠龍 林" userId="276c2a7eb150897d" providerId="LiveId" clId="{9C61AD11-604C-4EE9-AAE2-5D73DAF1FCF0}" dt="2023-08-14T09:35:01.958" v="9" actId="478"/>
          <ac:picMkLst>
            <pc:docMk/>
            <pc:sldMk cId="0" sldId="258"/>
            <ac:picMk id="108" creationId="{00000000-0000-0000-0000-000000000000}"/>
          </ac:picMkLst>
        </pc:picChg>
      </pc:sldChg>
      <pc:sldChg chg="del">
        <pc:chgData name="惠龍 林" userId="276c2a7eb150897d" providerId="LiveId" clId="{9C61AD11-604C-4EE9-AAE2-5D73DAF1FCF0}" dt="2023-08-14T09:47:45.506" v="176" actId="47"/>
        <pc:sldMkLst>
          <pc:docMk/>
          <pc:sldMk cId="0" sldId="259"/>
        </pc:sldMkLst>
      </pc:sldChg>
      <pc:sldChg chg="modSp mod">
        <pc:chgData name="惠龍 林" userId="276c2a7eb150897d" providerId="LiveId" clId="{9C61AD11-604C-4EE9-AAE2-5D73DAF1FCF0}" dt="2023-08-14T09:49:56.905" v="195" actId="1076"/>
        <pc:sldMkLst>
          <pc:docMk/>
          <pc:sldMk cId="0" sldId="260"/>
        </pc:sldMkLst>
        <pc:spChg chg="mod">
          <ac:chgData name="惠龍 林" userId="276c2a7eb150897d" providerId="LiveId" clId="{9C61AD11-604C-4EE9-AAE2-5D73DAF1FCF0}" dt="2023-08-14T09:48:47.497" v="182" actId="1076"/>
          <ac:spMkLst>
            <pc:docMk/>
            <pc:sldMk cId="0" sldId="260"/>
            <ac:spMk id="128" creationId="{00000000-0000-0000-0000-000000000000}"/>
          </ac:spMkLst>
        </pc:spChg>
        <pc:spChg chg="mod">
          <ac:chgData name="惠龍 林" userId="276c2a7eb150897d" providerId="LiveId" clId="{9C61AD11-604C-4EE9-AAE2-5D73DAF1FCF0}" dt="2023-08-14T09:49:31.377" v="190" actId="1076"/>
          <ac:spMkLst>
            <pc:docMk/>
            <pc:sldMk cId="0" sldId="260"/>
            <ac:spMk id="129" creationId="{00000000-0000-0000-0000-000000000000}"/>
          </ac:spMkLst>
        </pc:spChg>
        <pc:graphicFrameChg chg="mod modGraphic">
          <ac:chgData name="惠龍 林" userId="276c2a7eb150897d" providerId="LiveId" clId="{9C61AD11-604C-4EE9-AAE2-5D73DAF1FCF0}" dt="2023-08-14T09:49:56.905" v="195" actId="1076"/>
          <ac:graphicFrameMkLst>
            <pc:docMk/>
            <pc:sldMk cId="0" sldId="260"/>
            <ac:graphicFrameMk id="130" creationId="{00000000-0000-0000-0000-000000000000}"/>
          </ac:graphicFrameMkLst>
        </pc:graphicFrameChg>
      </pc:sldChg>
      <pc:sldChg chg="modSp mod">
        <pc:chgData name="惠龍 林" userId="276c2a7eb150897d" providerId="LiveId" clId="{9C61AD11-604C-4EE9-AAE2-5D73DAF1FCF0}" dt="2023-08-14T09:50:11.401" v="197" actId="14100"/>
        <pc:sldMkLst>
          <pc:docMk/>
          <pc:sldMk cId="0" sldId="261"/>
        </pc:sldMkLst>
        <pc:spChg chg="mod">
          <ac:chgData name="惠龍 林" userId="276c2a7eb150897d" providerId="LiveId" clId="{9C61AD11-604C-4EE9-AAE2-5D73DAF1FCF0}" dt="2023-08-14T09:40:29.648" v="115" actId="1076"/>
          <ac:spMkLst>
            <pc:docMk/>
            <pc:sldMk cId="0" sldId="261"/>
            <ac:spMk id="136" creationId="{00000000-0000-0000-0000-000000000000}"/>
          </ac:spMkLst>
        </pc:spChg>
        <pc:spChg chg="mod">
          <ac:chgData name="惠龍 林" userId="276c2a7eb150897d" providerId="LiveId" clId="{9C61AD11-604C-4EE9-AAE2-5D73DAF1FCF0}" dt="2023-08-14T09:50:05.897" v="196" actId="1076"/>
          <ac:spMkLst>
            <pc:docMk/>
            <pc:sldMk cId="0" sldId="261"/>
            <ac:spMk id="137" creationId="{00000000-0000-0000-0000-000000000000}"/>
          </ac:spMkLst>
        </pc:spChg>
        <pc:picChg chg="mod">
          <ac:chgData name="惠龍 林" userId="276c2a7eb150897d" providerId="LiveId" clId="{9C61AD11-604C-4EE9-AAE2-5D73DAF1FCF0}" dt="2023-08-14T09:50:11.401" v="197" actId="14100"/>
          <ac:picMkLst>
            <pc:docMk/>
            <pc:sldMk cId="0" sldId="261"/>
            <ac:picMk id="135" creationId="{00000000-0000-0000-0000-000000000000}"/>
          </ac:picMkLst>
        </pc:picChg>
      </pc:sldChg>
      <pc:sldChg chg="modSp mod">
        <pc:chgData name="惠龍 林" userId="276c2a7eb150897d" providerId="LiveId" clId="{9C61AD11-604C-4EE9-AAE2-5D73DAF1FCF0}" dt="2023-08-14T09:50:38.633" v="200" actId="14100"/>
        <pc:sldMkLst>
          <pc:docMk/>
          <pc:sldMk cId="0" sldId="262"/>
        </pc:sldMkLst>
        <pc:spChg chg="mod">
          <ac:chgData name="惠龍 林" userId="276c2a7eb150897d" providerId="LiveId" clId="{9C61AD11-604C-4EE9-AAE2-5D73DAF1FCF0}" dt="2023-08-14T09:42:30.297" v="127" actId="1076"/>
          <ac:spMkLst>
            <pc:docMk/>
            <pc:sldMk cId="0" sldId="262"/>
            <ac:spMk id="148" creationId="{00000000-0000-0000-0000-000000000000}"/>
          </ac:spMkLst>
        </pc:spChg>
        <pc:spChg chg="mod">
          <ac:chgData name="惠龍 林" userId="276c2a7eb150897d" providerId="LiveId" clId="{9C61AD11-604C-4EE9-AAE2-5D73DAF1FCF0}" dt="2023-08-14T09:50:38.633" v="200" actId="14100"/>
          <ac:spMkLst>
            <pc:docMk/>
            <pc:sldMk cId="0" sldId="262"/>
            <ac:spMk id="149" creationId="{00000000-0000-0000-0000-000000000000}"/>
          </ac:spMkLst>
        </pc:spChg>
        <pc:picChg chg="mod">
          <ac:chgData name="惠龍 林" userId="276c2a7eb150897d" providerId="LiveId" clId="{9C61AD11-604C-4EE9-AAE2-5D73DAF1FCF0}" dt="2023-08-14T09:42:24.488" v="125" actId="1076"/>
          <ac:picMkLst>
            <pc:docMk/>
            <pc:sldMk cId="0" sldId="262"/>
            <ac:picMk id="143" creationId="{00000000-0000-0000-0000-000000000000}"/>
          </ac:picMkLst>
        </pc:picChg>
        <pc:picChg chg="mod">
          <ac:chgData name="惠龍 林" userId="276c2a7eb150897d" providerId="LiveId" clId="{9C61AD11-604C-4EE9-AAE2-5D73DAF1FCF0}" dt="2023-08-14T09:42:27.073" v="126" actId="1076"/>
          <ac:picMkLst>
            <pc:docMk/>
            <pc:sldMk cId="0" sldId="262"/>
            <ac:picMk id="144" creationId="{00000000-0000-0000-0000-000000000000}"/>
          </ac:picMkLst>
        </pc:picChg>
        <pc:picChg chg="mod">
          <ac:chgData name="惠龍 林" userId="276c2a7eb150897d" providerId="LiveId" clId="{9C61AD11-604C-4EE9-AAE2-5D73DAF1FCF0}" dt="2023-08-14T09:42:17.864" v="123" actId="1076"/>
          <ac:picMkLst>
            <pc:docMk/>
            <pc:sldMk cId="0" sldId="262"/>
            <ac:picMk id="145" creationId="{00000000-0000-0000-0000-000000000000}"/>
          </ac:picMkLst>
        </pc:picChg>
      </pc:sldChg>
      <pc:sldChg chg="addSp delSp modSp mod">
        <pc:chgData name="惠龍 林" userId="276c2a7eb150897d" providerId="LiveId" clId="{9C61AD11-604C-4EE9-AAE2-5D73DAF1FCF0}" dt="2023-08-14T09:53:11.321" v="249" actId="1076"/>
        <pc:sldMkLst>
          <pc:docMk/>
          <pc:sldMk cId="0" sldId="263"/>
        </pc:sldMkLst>
        <pc:spChg chg="add del mod">
          <ac:chgData name="惠龍 林" userId="276c2a7eb150897d" providerId="LiveId" clId="{9C61AD11-604C-4EE9-AAE2-5D73DAF1FCF0}" dt="2023-08-14T09:51:09.452" v="206"/>
          <ac:spMkLst>
            <pc:docMk/>
            <pc:sldMk cId="0" sldId="263"/>
            <ac:spMk id="2" creationId="{183DB975-8887-0754-9138-BBF0D8494EFF}"/>
          </ac:spMkLst>
        </pc:spChg>
        <pc:spChg chg="add del mod">
          <ac:chgData name="惠龍 林" userId="276c2a7eb150897d" providerId="LiveId" clId="{9C61AD11-604C-4EE9-AAE2-5D73DAF1FCF0}" dt="2023-08-14T09:51:09.452" v="206"/>
          <ac:spMkLst>
            <pc:docMk/>
            <pc:sldMk cId="0" sldId="263"/>
            <ac:spMk id="3" creationId="{4B937B75-1994-0D7C-53DC-1B80A5E4A72B}"/>
          </ac:spMkLst>
        </pc:spChg>
        <pc:spChg chg="add del mod">
          <ac:chgData name="惠龍 林" userId="276c2a7eb150897d" providerId="LiveId" clId="{9C61AD11-604C-4EE9-AAE2-5D73DAF1FCF0}" dt="2023-08-14T09:51:09.452" v="206"/>
          <ac:spMkLst>
            <pc:docMk/>
            <pc:sldMk cId="0" sldId="263"/>
            <ac:spMk id="4" creationId="{33FAE5DE-4A03-E8D5-D3AC-AC8B08499A4A}"/>
          </ac:spMkLst>
        </pc:spChg>
        <pc:spChg chg="add del mod">
          <ac:chgData name="惠龍 林" userId="276c2a7eb150897d" providerId="LiveId" clId="{9C61AD11-604C-4EE9-AAE2-5D73DAF1FCF0}" dt="2023-08-14T09:51:26.220" v="212"/>
          <ac:spMkLst>
            <pc:docMk/>
            <pc:sldMk cId="0" sldId="263"/>
            <ac:spMk id="5" creationId="{D3CE462B-77DE-39CE-9E25-D012596E1B86}"/>
          </ac:spMkLst>
        </pc:spChg>
        <pc:spChg chg="add del mod">
          <ac:chgData name="惠龍 林" userId="276c2a7eb150897d" providerId="LiveId" clId="{9C61AD11-604C-4EE9-AAE2-5D73DAF1FCF0}" dt="2023-08-14T09:51:26.220" v="212"/>
          <ac:spMkLst>
            <pc:docMk/>
            <pc:sldMk cId="0" sldId="263"/>
            <ac:spMk id="6" creationId="{F6D8033B-670F-1CB0-39E2-2BB1975A21A7}"/>
          </ac:spMkLst>
        </pc:spChg>
        <pc:spChg chg="add del mod">
          <ac:chgData name="惠龍 林" userId="276c2a7eb150897d" providerId="LiveId" clId="{9C61AD11-604C-4EE9-AAE2-5D73DAF1FCF0}" dt="2023-08-14T09:51:26.220" v="212"/>
          <ac:spMkLst>
            <pc:docMk/>
            <pc:sldMk cId="0" sldId="263"/>
            <ac:spMk id="7" creationId="{87618275-DB46-2494-9C40-5E12D1D02A36}"/>
          </ac:spMkLst>
        </pc:spChg>
        <pc:spChg chg="mod">
          <ac:chgData name="惠龍 林" userId="276c2a7eb150897d" providerId="LiveId" clId="{9C61AD11-604C-4EE9-AAE2-5D73DAF1FCF0}" dt="2023-08-14T09:53:03.209" v="245" actId="1076"/>
          <ac:spMkLst>
            <pc:docMk/>
            <pc:sldMk cId="0" sldId="263"/>
            <ac:spMk id="155" creationId="{00000000-0000-0000-0000-000000000000}"/>
          </ac:spMkLst>
        </pc:spChg>
        <pc:spChg chg="mod">
          <ac:chgData name="惠龍 林" userId="276c2a7eb150897d" providerId="LiveId" clId="{9C61AD11-604C-4EE9-AAE2-5D73DAF1FCF0}" dt="2023-08-14T09:53:11.321" v="249" actId="1076"/>
          <ac:spMkLst>
            <pc:docMk/>
            <pc:sldMk cId="0" sldId="263"/>
            <ac:spMk id="156" creationId="{00000000-0000-0000-0000-000000000000}"/>
          </ac:spMkLst>
        </pc:spChg>
        <pc:picChg chg="mod">
          <ac:chgData name="惠龍 林" userId="276c2a7eb150897d" providerId="LiveId" clId="{9C61AD11-604C-4EE9-AAE2-5D73DAF1FCF0}" dt="2023-08-14T09:52:40.418" v="225" actId="14100"/>
          <ac:picMkLst>
            <pc:docMk/>
            <pc:sldMk cId="0" sldId="263"/>
            <ac:picMk id="154" creationId="{00000000-0000-0000-0000-000000000000}"/>
          </ac:picMkLst>
        </pc:picChg>
      </pc:sldChg>
      <pc:sldChg chg="addSp delSp modSp mod">
        <pc:chgData name="惠龍 林" userId="276c2a7eb150897d" providerId="LiveId" clId="{9C61AD11-604C-4EE9-AAE2-5D73DAF1FCF0}" dt="2023-08-14T10:01:09.167" v="287" actId="20577"/>
        <pc:sldMkLst>
          <pc:docMk/>
          <pc:sldMk cId="0" sldId="264"/>
        </pc:sldMkLst>
        <pc:spChg chg="del mod">
          <ac:chgData name="惠龍 林" userId="276c2a7eb150897d" providerId="LiveId" clId="{9C61AD11-604C-4EE9-AAE2-5D73DAF1FCF0}" dt="2023-08-14T09:54:00.571" v="254" actId="478"/>
          <ac:spMkLst>
            <pc:docMk/>
            <pc:sldMk cId="0" sldId="264"/>
            <ac:spMk id="162" creationId="{00000000-0000-0000-0000-000000000000}"/>
          </ac:spMkLst>
        </pc:spChg>
        <pc:spChg chg="mod">
          <ac:chgData name="惠龍 林" userId="276c2a7eb150897d" providerId="LiveId" clId="{9C61AD11-604C-4EE9-AAE2-5D73DAF1FCF0}" dt="2023-08-14T09:55:34.273" v="272" actId="1076"/>
          <ac:spMkLst>
            <pc:docMk/>
            <pc:sldMk cId="0" sldId="264"/>
            <ac:spMk id="163" creationId="{00000000-0000-0000-0000-000000000000}"/>
          </ac:spMkLst>
        </pc:spChg>
        <pc:graphicFrameChg chg="add mod modGraphic">
          <ac:chgData name="惠龍 林" userId="276c2a7eb150897d" providerId="LiveId" clId="{9C61AD11-604C-4EE9-AAE2-5D73DAF1FCF0}" dt="2023-08-14T10:01:09.167" v="287" actId="20577"/>
          <ac:graphicFrameMkLst>
            <pc:docMk/>
            <pc:sldMk cId="0" sldId="264"/>
            <ac:graphicFrameMk id="2" creationId="{08662465-E5E3-6519-4142-96D005200CA9}"/>
          </ac:graphicFrameMkLst>
        </pc:graphicFrameChg>
        <pc:graphicFrameChg chg="del modGraphic">
          <ac:chgData name="惠龍 林" userId="276c2a7eb150897d" providerId="LiveId" clId="{9C61AD11-604C-4EE9-AAE2-5D73DAF1FCF0}" dt="2023-08-14T10:00:02.157" v="275" actId="478"/>
          <ac:graphicFrameMkLst>
            <pc:docMk/>
            <pc:sldMk cId="0" sldId="264"/>
            <ac:graphicFrameMk id="164" creationId="{00000000-0000-0000-0000-000000000000}"/>
          </ac:graphicFrameMkLst>
        </pc:graphicFrameChg>
        <pc:picChg chg="mod">
          <ac:chgData name="惠龍 林" userId="276c2a7eb150897d" providerId="LiveId" clId="{9C61AD11-604C-4EE9-AAE2-5D73DAF1FCF0}" dt="2023-08-14T09:55:38.409" v="273" actId="1076"/>
          <ac:picMkLst>
            <pc:docMk/>
            <pc:sldMk cId="0" sldId="264"/>
            <ac:picMk id="161" creationId="{00000000-0000-0000-0000-000000000000}"/>
          </ac:picMkLst>
        </pc:picChg>
      </pc:sldChg>
      <pc:sldChg chg="addSp delSp modSp mod">
        <pc:chgData name="惠龍 林" userId="276c2a7eb150897d" providerId="LiveId" clId="{9C61AD11-604C-4EE9-AAE2-5D73DAF1FCF0}" dt="2023-08-14T10:04:11.937" v="327" actId="1076"/>
        <pc:sldMkLst>
          <pc:docMk/>
          <pc:sldMk cId="0" sldId="265"/>
        </pc:sldMkLst>
        <pc:spChg chg="mod">
          <ac:chgData name="惠龍 林" userId="276c2a7eb150897d" providerId="LiveId" clId="{9C61AD11-604C-4EE9-AAE2-5D73DAF1FCF0}" dt="2023-08-14T10:02:03.778" v="294" actId="1076"/>
          <ac:spMkLst>
            <pc:docMk/>
            <pc:sldMk cId="0" sldId="265"/>
            <ac:spMk id="170" creationId="{00000000-0000-0000-0000-000000000000}"/>
          </ac:spMkLst>
        </pc:spChg>
        <pc:spChg chg="mod">
          <ac:chgData name="惠龍 林" userId="276c2a7eb150897d" providerId="LiveId" clId="{9C61AD11-604C-4EE9-AAE2-5D73DAF1FCF0}" dt="2023-08-14T10:04:11.937" v="327" actId="1076"/>
          <ac:spMkLst>
            <pc:docMk/>
            <pc:sldMk cId="0" sldId="265"/>
            <ac:spMk id="172" creationId="{00000000-0000-0000-0000-000000000000}"/>
          </ac:spMkLst>
        </pc:spChg>
        <pc:graphicFrameChg chg="add mod modGraphic">
          <ac:chgData name="惠龍 林" userId="276c2a7eb150897d" providerId="LiveId" clId="{9C61AD11-604C-4EE9-AAE2-5D73DAF1FCF0}" dt="2023-08-14T10:03:58.450" v="324" actId="14734"/>
          <ac:graphicFrameMkLst>
            <pc:docMk/>
            <pc:sldMk cId="0" sldId="265"/>
            <ac:graphicFrameMk id="2" creationId="{CC65019F-5CD0-1233-F0C6-B3653572267E}"/>
          </ac:graphicFrameMkLst>
        </pc:graphicFrameChg>
        <pc:graphicFrameChg chg="del modGraphic">
          <ac:chgData name="惠龍 林" userId="276c2a7eb150897d" providerId="LiveId" clId="{9C61AD11-604C-4EE9-AAE2-5D73DAF1FCF0}" dt="2023-08-14T10:02:14.008" v="296" actId="478"/>
          <ac:graphicFrameMkLst>
            <pc:docMk/>
            <pc:sldMk cId="0" sldId="265"/>
            <ac:graphicFrameMk id="171" creationId="{00000000-0000-0000-0000-000000000000}"/>
          </ac:graphicFrameMkLst>
        </pc:graphicFrameChg>
        <pc:picChg chg="mod">
          <ac:chgData name="惠龍 林" userId="276c2a7eb150897d" providerId="LiveId" clId="{9C61AD11-604C-4EE9-AAE2-5D73DAF1FCF0}" dt="2023-08-14T10:02:59.994" v="307" actId="14100"/>
          <ac:picMkLst>
            <pc:docMk/>
            <pc:sldMk cId="0" sldId="265"/>
            <ac:picMk id="169" creationId="{00000000-0000-0000-0000-000000000000}"/>
          </ac:picMkLst>
        </pc:picChg>
      </pc:sldChg>
      <pc:sldChg chg="modSp mod">
        <pc:chgData name="惠龍 林" userId="276c2a7eb150897d" providerId="LiveId" clId="{9C61AD11-604C-4EE9-AAE2-5D73DAF1FCF0}" dt="2023-08-14T10:04:58.395" v="335" actId="255"/>
        <pc:sldMkLst>
          <pc:docMk/>
          <pc:sldMk cId="0" sldId="266"/>
        </pc:sldMkLst>
        <pc:spChg chg="mod">
          <ac:chgData name="惠龍 林" userId="276c2a7eb150897d" providerId="LiveId" clId="{9C61AD11-604C-4EE9-AAE2-5D73DAF1FCF0}" dt="2023-08-14T10:04:47.603" v="333" actId="2711"/>
          <ac:spMkLst>
            <pc:docMk/>
            <pc:sldMk cId="0" sldId="266"/>
            <ac:spMk id="178" creationId="{00000000-0000-0000-0000-000000000000}"/>
          </ac:spMkLst>
        </pc:spChg>
        <pc:spChg chg="mod">
          <ac:chgData name="惠龍 林" userId="276c2a7eb150897d" providerId="LiveId" clId="{9C61AD11-604C-4EE9-AAE2-5D73DAF1FCF0}" dt="2023-08-14T10:04:58.395" v="335" actId="255"/>
          <ac:spMkLst>
            <pc:docMk/>
            <pc:sldMk cId="0" sldId="266"/>
            <ac:spMk id="179" creationId="{00000000-0000-0000-0000-000000000000}"/>
          </ac:spMkLst>
        </pc:spChg>
      </pc:sldChg>
      <pc:sldChg chg="modSp mod">
        <pc:chgData name="惠龍 林" userId="276c2a7eb150897d" providerId="LiveId" clId="{9C61AD11-604C-4EE9-AAE2-5D73DAF1FCF0}" dt="2023-08-14T10:06:32.752" v="360" actId="20577"/>
        <pc:sldMkLst>
          <pc:docMk/>
          <pc:sldMk cId="0" sldId="267"/>
        </pc:sldMkLst>
        <pc:spChg chg="mod">
          <ac:chgData name="惠龍 林" userId="276c2a7eb150897d" providerId="LiveId" clId="{9C61AD11-604C-4EE9-AAE2-5D73DAF1FCF0}" dt="2023-08-14T10:06:05.754" v="347" actId="1076"/>
          <ac:spMkLst>
            <pc:docMk/>
            <pc:sldMk cId="0" sldId="267"/>
            <ac:spMk id="185" creationId="{00000000-0000-0000-0000-000000000000}"/>
          </ac:spMkLst>
        </pc:spChg>
        <pc:spChg chg="mod">
          <ac:chgData name="惠龍 林" userId="276c2a7eb150897d" providerId="LiveId" clId="{9C61AD11-604C-4EE9-AAE2-5D73DAF1FCF0}" dt="2023-08-14T10:06:32.752" v="360" actId="20577"/>
          <ac:spMkLst>
            <pc:docMk/>
            <pc:sldMk cId="0" sldId="267"/>
            <ac:spMk id="186" creationId="{00000000-0000-0000-0000-000000000000}"/>
          </ac:spMkLst>
        </pc:spChg>
      </pc:sldChg>
      <pc:sldChg chg="modSp mod">
        <pc:chgData name="惠龍 林" userId="276c2a7eb150897d" providerId="LiveId" clId="{9C61AD11-604C-4EE9-AAE2-5D73DAF1FCF0}" dt="2023-08-14T10:07:14.851" v="368" actId="14100"/>
        <pc:sldMkLst>
          <pc:docMk/>
          <pc:sldMk cId="0" sldId="268"/>
        </pc:sldMkLst>
        <pc:spChg chg="mod">
          <ac:chgData name="惠龍 林" userId="276c2a7eb150897d" providerId="LiveId" clId="{9C61AD11-604C-4EE9-AAE2-5D73DAF1FCF0}" dt="2023-08-14T10:07:07.266" v="363" actId="1076"/>
          <ac:spMkLst>
            <pc:docMk/>
            <pc:sldMk cId="0" sldId="268"/>
            <ac:spMk id="192" creationId="{00000000-0000-0000-0000-000000000000}"/>
          </ac:spMkLst>
        </pc:spChg>
        <pc:picChg chg="mod">
          <ac:chgData name="惠龍 林" userId="276c2a7eb150897d" providerId="LiveId" clId="{9C61AD11-604C-4EE9-AAE2-5D73DAF1FCF0}" dt="2023-08-14T10:07:14.851" v="368" actId="14100"/>
          <ac:picMkLst>
            <pc:docMk/>
            <pc:sldMk cId="0" sldId="268"/>
            <ac:picMk id="191" creationId="{00000000-0000-0000-0000-000000000000}"/>
          </ac:picMkLst>
        </pc:picChg>
        <pc:picChg chg="mod">
          <ac:chgData name="惠龍 林" userId="276c2a7eb150897d" providerId="LiveId" clId="{9C61AD11-604C-4EE9-AAE2-5D73DAF1FCF0}" dt="2023-08-14T10:07:10.313" v="366" actId="1076"/>
          <ac:picMkLst>
            <pc:docMk/>
            <pc:sldMk cId="0" sldId="268"/>
            <ac:picMk id="193" creationId="{00000000-0000-0000-0000-000000000000}"/>
          </ac:picMkLst>
        </pc:picChg>
      </pc:sldChg>
      <pc:sldChg chg="modSp mod">
        <pc:chgData name="惠龍 林" userId="276c2a7eb150897d" providerId="LiveId" clId="{9C61AD11-604C-4EE9-AAE2-5D73DAF1FCF0}" dt="2023-08-14T10:08:15.866" v="377" actId="1076"/>
        <pc:sldMkLst>
          <pc:docMk/>
          <pc:sldMk cId="0" sldId="270"/>
        </pc:sldMkLst>
        <pc:spChg chg="mod">
          <ac:chgData name="惠龍 林" userId="276c2a7eb150897d" providerId="LiveId" clId="{9C61AD11-604C-4EE9-AAE2-5D73DAF1FCF0}" dt="2023-08-14T10:08:15.866" v="377" actId="1076"/>
          <ac:spMkLst>
            <pc:docMk/>
            <pc:sldMk cId="0" sldId="270"/>
            <ac:spMk id="206" creationId="{00000000-0000-0000-0000-000000000000}"/>
          </ac:spMkLst>
        </pc:spChg>
        <pc:picChg chg="mod">
          <ac:chgData name="惠龍 林" userId="276c2a7eb150897d" providerId="LiveId" clId="{9C61AD11-604C-4EE9-AAE2-5D73DAF1FCF0}" dt="2023-08-14T10:08:12.489" v="376" actId="14100"/>
          <ac:picMkLst>
            <pc:docMk/>
            <pc:sldMk cId="0" sldId="270"/>
            <ac:picMk id="205" creationId="{00000000-0000-0000-0000-000000000000}"/>
          </ac:picMkLst>
        </pc:picChg>
      </pc:sldChg>
      <pc:sldChg chg="modSp mod">
        <pc:chgData name="惠龍 林" userId="276c2a7eb150897d" providerId="LiveId" clId="{9C61AD11-604C-4EE9-AAE2-5D73DAF1FCF0}" dt="2023-08-14T10:08:26.028" v="379" actId="404"/>
        <pc:sldMkLst>
          <pc:docMk/>
          <pc:sldMk cId="0" sldId="271"/>
        </pc:sldMkLst>
        <pc:spChg chg="mod">
          <ac:chgData name="惠龍 林" userId="276c2a7eb150897d" providerId="LiveId" clId="{9C61AD11-604C-4EE9-AAE2-5D73DAF1FCF0}" dt="2023-08-14T10:08:26.028" v="379" actId="404"/>
          <ac:spMkLst>
            <pc:docMk/>
            <pc:sldMk cId="0" sldId="271"/>
            <ac:spMk id="2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4552" y="0"/>
            <a:ext cx="1054289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507226" y="1891839"/>
            <a:ext cx="7993626" cy="3074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 dirty="0">
                <a:solidFill>
                  <a:srgbClr val="0099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屏東縣車城國小</a:t>
            </a:r>
            <a:endParaRPr sz="6000" b="0" i="0" u="none" strike="noStrike" cap="none" dirty="0">
              <a:solidFill>
                <a:srgbClr val="009999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 dirty="0">
                <a:solidFill>
                  <a:srgbClr val="0099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11</a:t>
            </a:r>
            <a:r>
              <a:rPr lang="en-US" altLang="zh-TW" sz="6000" b="1" dirty="0">
                <a:solidFill>
                  <a:srgbClr val="0099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sz="6000" b="1" i="0" u="none" strike="noStrike" cap="none" dirty="0">
                <a:solidFill>
                  <a:srgbClr val="0099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學年度一年級新生 </a:t>
            </a:r>
            <a:endParaRPr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0" i="0" u="none" strike="noStrike" cap="none" dirty="0">
                <a:solidFill>
                  <a:srgbClr val="0099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溫馨提醒</a:t>
            </a:r>
            <a:endParaRPr sz="4800" b="0" i="0" u="none" strike="noStrike" cap="none" dirty="0">
              <a:solidFill>
                <a:srgbClr val="009999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263131" y="4966161"/>
            <a:ext cx="292426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b="0" i="0" u="none" strike="noStrike" cap="none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11</a:t>
            </a: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sz="3200" b="0" i="0" u="none" strike="noStrike" cap="none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年8月</a:t>
            </a:r>
            <a:r>
              <a:rPr lang="en-US" altLang="zh-TW" sz="3200" b="0" i="0" u="none" strike="noStrike" cap="none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30</a:t>
            </a:r>
            <a:r>
              <a:rPr lang="zh-TW" sz="3200" b="0" i="0" u="none" strike="noStrike" cap="none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日</a:t>
            </a:r>
            <a:endParaRPr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-6048"/>
            <a:ext cx="9135950" cy="686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1"/>
          <p:cNvSpPr/>
          <p:nvPr/>
        </p:nvSpPr>
        <p:spPr>
          <a:xfrm>
            <a:off x="3079789" y="956084"/>
            <a:ext cx="6032421" cy="707846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TW" sz="40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本校上、放學接送位置</a:t>
            </a:r>
            <a:r>
              <a:rPr lang="zh-TW" sz="40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：</a:t>
            </a:r>
            <a:endParaRPr sz="40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sp>
        <p:nvSpPr>
          <p:cNvPr id="179" name="Google Shape;179;p11"/>
          <p:cNvSpPr/>
          <p:nvPr/>
        </p:nvSpPr>
        <p:spPr>
          <a:xfrm>
            <a:off x="3241577" y="2536411"/>
            <a:ext cx="5724644" cy="212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 b="1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為了孩子們的安全，</a:t>
            </a:r>
            <a:endParaRPr sz="4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 b="1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採取人車分道原則</a:t>
            </a:r>
            <a:endParaRPr sz="4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 b="1" dirty="0">
                <a:solidFill>
                  <a:srgbClr val="FF0066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(車輛請勿進校園)</a:t>
            </a:r>
            <a:endParaRPr sz="4400" b="1" dirty="0">
              <a:solidFill>
                <a:srgbClr val="FF0066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4517" y="0"/>
            <a:ext cx="9127483" cy="685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2"/>
          <p:cNvSpPr/>
          <p:nvPr/>
        </p:nvSpPr>
        <p:spPr>
          <a:xfrm>
            <a:off x="869910" y="858587"/>
            <a:ext cx="5226090" cy="646331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本校上、放學接送位置</a:t>
            </a: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：</a:t>
            </a:r>
            <a:endParaRPr lang="zh-TW" altLang="en-US" sz="36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sp>
        <p:nvSpPr>
          <p:cNvPr id="186" name="Google Shape;186;p12"/>
          <p:cNvSpPr/>
          <p:nvPr/>
        </p:nvSpPr>
        <p:spPr>
          <a:xfrm>
            <a:off x="-186073" y="2052842"/>
            <a:ext cx="11327537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buFont typeface="+mj-lt"/>
              <a:buAutoNum type="arabicPeriod"/>
              <a:tabLst>
                <a:tab pos="628650" algn="l"/>
              </a:tabLst>
            </a:pP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步行請走通學步道，由</a:t>
            </a:r>
            <a:r>
              <a:rPr lang="zh-TW" altLang="zh-TW" sz="3200" b="1" u="dbl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南側門</a:t>
            </a: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TW" altLang="zh-TW" sz="3200" b="1" u="dbl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大門口旁的小門</a:t>
            </a: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進入校園。</a:t>
            </a:r>
          </a:p>
          <a:p>
            <a:pPr marL="742950" lvl="1" indent="-285750">
              <a:buFont typeface="+mj-lt"/>
              <a:buAutoNum type="arabicPeriod"/>
              <a:tabLst>
                <a:tab pos="628650" algn="l"/>
              </a:tabLst>
            </a:pP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大門口為汽車道，禁止臨停，也不能步行進出。</a:t>
            </a:r>
          </a:p>
          <a:p>
            <a:pPr marL="742950" lvl="1" indent="-285750">
              <a:buFont typeface="+mj-lt"/>
              <a:buAutoNum type="arabicPeriod"/>
              <a:tabLst>
                <a:tab pos="628650" algn="l"/>
              </a:tabLst>
            </a:pPr>
            <a:r>
              <a:rPr lang="zh-TW" altLang="zh-TW" sz="3200" b="1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晴天不開放家長汽、機車進入校園</a:t>
            </a: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742950" lvl="1" indent="-285750">
              <a:buFont typeface="+mj-lt"/>
              <a:buAutoNum type="arabicPeriod"/>
              <a:tabLst>
                <a:tab pos="628650" algn="l"/>
              </a:tabLst>
            </a:pP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請家長臨停於空地時，勿佔住通道，以免影響其他車輛。</a:t>
            </a:r>
          </a:p>
          <a:p>
            <a:pPr marL="742950" lvl="1" indent="-285750">
              <a:spcAft>
                <a:spcPts val="0"/>
              </a:spcAft>
              <a:buFont typeface="+mj-lt"/>
              <a:buAutoNum type="arabicPeriod"/>
              <a:tabLst>
                <a:tab pos="628650" algn="l"/>
              </a:tabLst>
            </a:pP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由於空地不大，避免堵在車陣中，您可以與孩子約定在</a:t>
            </a:r>
            <a:endParaRPr lang="en-US" altLang="zh-TW" sz="32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>
              <a:spcAft>
                <a:spcPts val="0"/>
              </a:spcAft>
              <a:tabLst>
                <a:tab pos="628650" algn="l"/>
              </a:tabLst>
            </a:pPr>
            <a:r>
              <a:rPr lang="en-US" altLang="zh-TW" sz="3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7-11</a:t>
            </a: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、忠孝路等待接送。</a:t>
            </a:r>
          </a:p>
          <a:p>
            <a:pPr marL="457200" lvl="1">
              <a:tabLst>
                <a:tab pos="628650" algn="l"/>
              </a:tabLst>
            </a:pPr>
            <a:r>
              <a:rPr lang="en-US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zh-TW" sz="32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放學後，</a:t>
            </a:r>
            <a:r>
              <a:rPr lang="zh-TW" altLang="zh-TW" sz="3200" b="1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如家長尚未到達，學生則會在辦公室門口等候。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385" y="-6048"/>
            <a:ext cx="11085341" cy="686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3"/>
          <p:cNvSpPr/>
          <p:nvPr/>
        </p:nvSpPr>
        <p:spPr>
          <a:xfrm>
            <a:off x="3478816" y="949375"/>
            <a:ext cx="5226318" cy="646331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本校上、放學接送位置</a:t>
            </a: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：</a:t>
            </a:r>
            <a:endParaRPr lang="zh-TW" altLang="en-US" sz="36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pic>
        <p:nvPicPr>
          <p:cNvPr id="193" name="Google Shape;193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95688" y="1877061"/>
            <a:ext cx="8200623" cy="452979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67142" y="0"/>
            <a:ext cx="10075334" cy="68653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14" descr="装饰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050" y="3429002"/>
            <a:ext cx="1905000" cy="2600325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4"/>
          <p:cNvSpPr/>
          <p:nvPr/>
        </p:nvSpPr>
        <p:spPr>
          <a:xfrm>
            <a:off x="1867142" y="923350"/>
            <a:ext cx="7959869" cy="5232202"/>
          </a:xfrm>
          <a:prstGeom prst="rect">
            <a:avLst/>
          </a:prstGeom>
          <a:solidFill>
            <a:srgbClr val="92D050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538163" marR="0" lvl="0" indent="-53816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 b="1" i="0" u="none" strike="noStrike" cap="none">
                <a:solidFill>
                  <a:srgbClr val="FF00FF"/>
                </a:solidFill>
                <a:latin typeface="PMingLiu"/>
                <a:ea typeface="PMingLiu"/>
                <a:cs typeface="PMingLiu"/>
                <a:sym typeface="PMingLiu"/>
              </a:rPr>
              <a:t>★</a:t>
            </a:r>
            <a:r>
              <a:rPr lang="zh-TW" sz="4000" b="1" i="0" u="none" strike="noStrike" cap="none">
                <a:solidFill>
                  <a:srgbClr val="FF00FF"/>
                </a:solidFill>
                <a:latin typeface="DFKai-SB"/>
                <a:ea typeface="DFKai-SB"/>
                <a:cs typeface="DFKai-SB"/>
                <a:sym typeface="DFKai-SB"/>
              </a:rPr>
              <a:t>若您有任何事情需與老師溝通，</a:t>
            </a:r>
            <a:endParaRPr sz="4000" b="1" i="0" u="none" strike="noStrike" cap="none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816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4000"/>
              <a:buFont typeface="DFKai-SB"/>
              <a:buNone/>
            </a:pPr>
            <a:r>
              <a:rPr lang="zh-TW" sz="4000" b="1" i="0" u="none" strike="noStrike" cap="none">
                <a:solidFill>
                  <a:srgbClr val="FF00FF"/>
                </a:solidFill>
                <a:latin typeface="DFKai-SB"/>
                <a:ea typeface="DFKai-SB"/>
                <a:cs typeface="DFKai-SB"/>
                <a:sym typeface="DFKai-SB"/>
              </a:rPr>
              <a:t>聯絡方式如下：</a:t>
            </a:r>
            <a:endParaRPr sz="4000" b="1" i="0" u="none" strike="noStrike" cap="none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Noto Sans Symbols"/>
              <a:buChar char="✔"/>
            </a:pPr>
            <a:r>
              <a:rPr lang="zh-TW" sz="3200" b="0" i="0" u="none" strike="noStrike" cap="none">
                <a:solidFill>
                  <a:srgbClr val="0000FF"/>
                </a:solidFill>
                <a:latin typeface="DFKai-SB"/>
                <a:ea typeface="DFKai-SB"/>
                <a:cs typeface="DFKai-SB"/>
                <a:sym typeface="DFKai-SB"/>
              </a:rPr>
              <a:t>寫聯絡簿。</a:t>
            </a:r>
            <a:endParaRPr sz="3200" b="0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66"/>
              </a:buClr>
              <a:buSzPts val="3200"/>
              <a:buFont typeface="Noto Sans Symbols"/>
              <a:buChar char="✔"/>
            </a:pPr>
            <a:r>
              <a:rPr lang="zh-TW" sz="3200" b="0" i="0" u="none" strike="noStrike" cap="none">
                <a:solidFill>
                  <a:srgbClr val="FF0066"/>
                </a:solidFill>
                <a:latin typeface="DFKai-SB"/>
                <a:ea typeface="DFKai-SB"/>
                <a:cs typeface="DFKai-SB"/>
                <a:sym typeface="DFKai-SB"/>
              </a:rPr>
              <a:t>至校面談，請事先和老師約定時間，以學生放學後較適宜。</a:t>
            </a:r>
            <a:endParaRPr sz="3200" b="0" i="0" u="none" strike="noStrike" cap="none">
              <a:solidFill>
                <a:srgbClr val="FF00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Noto Sans Symbols"/>
              <a:buChar char="✔"/>
            </a:pPr>
            <a:r>
              <a:rPr lang="zh-TW" sz="3200" b="0" i="0" u="none" strike="noStrike" cap="none">
                <a:solidFill>
                  <a:srgbClr val="7030A0"/>
                </a:solidFill>
                <a:latin typeface="DFKai-SB"/>
                <a:ea typeface="DFKai-SB"/>
                <a:cs typeface="DFKai-SB"/>
                <a:sym typeface="DFKai-SB"/>
              </a:rPr>
              <a:t>電話聯絡，</a:t>
            </a:r>
            <a:endParaRPr sz="3200" b="0" i="0" u="none" strike="noStrike" cap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5838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DFKai-SB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車城本校電話：</a:t>
            </a:r>
            <a:r>
              <a:rPr lang="zh-TW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8821006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5838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DFKai-SB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溫泉分校電話：</a:t>
            </a:r>
            <a:r>
              <a:rPr lang="zh-TW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8821005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85838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DFKai-SB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射寮分校電話：</a:t>
            </a:r>
            <a:r>
              <a:rPr lang="zh-TW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8821010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183" y="-363794"/>
            <a:ext cx="1123720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5"/>
          <p:cNvSpPr txBox="1"/>
          <p:nvPr/>
        </p:nvSpPr>
        <p:spPr>
          <a:xfrm>
            <a:off x="2866178" y="1635330"/>
            <a:ext cx="7993626" cy="3074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TW" sz="36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導師們將在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sz="36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23</a:t>
            </a:r>
            <a:r>
              <a:rPr lang="zh-TW" altLang="zh-TW" sz="3600" kern="10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日以前</a:t>
            </a:r>
            <a:r>
              <a:rPr lang="zh-TW" altLang="zh-TW" sz="36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電聯各位家長，請靜待聯繫，感謝您的協助與配合！</a:t>
            </a:r>
            <a:endParaRPr sz="3600" b="0" i="0" u="none" strike="noStrike" cap="none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</p:txBody>
      </p:sp>
      <p:pic>
        <p:nvPicPr>
          <p:cNvPr id="207" name="Google Shape;20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6812" y="5663381"/>
            <a:ext cx="3581277" cy="11004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32467" y="314"/>
            <a:ext cx="9127483" cy="6857686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6"/>
          <p:cNvSpPr txBox="1">
            <a:spLocks noGrp="1"/>
          </p:cNvSpPr>
          <p:nvPr>
            <p:ph type="title"/>
          </p:nvPr>
        </p:nvSpPr>
        <p:spPr>
          <a:xfrm>
            <a:off x="5909187" y="1681316"/>
            <a:ext cx="5594555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 sz="4000" dirty="0"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歡迎加入車城國小</a:t>
            </a:r>
            <a:br>
              <a:rPr lang="zh-TW" sz="4000" dirty="0"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</a:br>
            <a:br>
              <a:rPr lang="zh-TW" sz="4000" dirty="0"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</a:br>
            <a:r>
              <a:rPr lang="zh-TW" sz="4000" dirty="0">
                <a:latin typeface="標楷體" panose="03000509000000000000" pitchFamily="65" charset="-120"/>
                <a:ea typeface="標楷體" panose="03000509000000000000" pitchFamily="65" charset="-120"/>
                <a:cs typeface="Arial"/>
                <a:sym typeface="Arial"/>
              </a:rPr>
              <a:t>我們8/30見！</a:t>
            </a:r>
            <a:endParaRPr sz="4000" dirty="0">
              <a:latin typeface="標楷體" panose="03000509000000000000" pitchFamily="65" charset="-120"/>
              <a:ea typeface="標楷體" panose="03000509000000000000" pitchFamily="65" charset="-120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-6048"/>
            <a:ext cx="9135950" cy="68640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/>
          <p:nvPr/>
        </p:nvSpPr>
        <p:spPr>
          <a:xfrm>
            <a:off x="3603674" y="1041909"/>
            <a:ext cx="361305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親愛的家長</a:t>
            </a:r>
            <a:r>
              <a:rPr lang="zh-TW" altLang="en-US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  </a:t>
            </a:r>
            <a:r>
              <a:rPr lang="zh-TW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您好</a:t>
            </a:r>
            <a:r>
              <a:rPr lang="en-US" altLang="zh-TW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:</a:t>
            </a:r>
            <a:endParaRPr sz="2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2599497" y="2261312"/>
            <a:ext cx="699300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zh-TW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親愛的家長 您好：</a:t>
            </a:r>
          </a:p>
          <a:p>
            <a:pPr indent="330200"/>
            <a:r>
              <a:rPr lang="zh-TW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很高興您的孩子加入「車城國小」這個大家庭，</a:t>
            </a:r>
            <a:r>
              <a:rPr lang="zh-TW" altLang="zh-TW" sz="2400" b="1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我們會秉持一顆熱忱且真摯的心，將您的寶貝照顧好，讓他成為一個主動學習、快樂成長的小一新鮮人。</a:t>
            </a:r>
            <a:endParaRPr lang="zh-TW" altLang="zh-TW" sz="2400" kern="100" dirty="0">
              <a:solidFill>
                <a:srgbClr val="00206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330200"/>
            <a:r>
              <a:rPr lang="zh-TW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邀請您</a:t>
            </a:r>
            <a:r>
              <a:rPr lang="zh-TW" altLang="zh-TW" sz="2400" b="1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加入</a:t>
            </a:r>
            <a:r>
              <a:rPr lang="zh-TW" altLang="zh-TW" sz="2400" b="1" u="sng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車城國小臉書</a:t>
            </a:r>
            <a:r>
              <a:rPr lang="zh-TW" altLang="zh-TW" sz="2400" b="1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與瀏覽</a:t>
            </a:r>
            <a:r>
              <a:rPr lang="zh-TW" altLang="zh-TW" sz="2400" b="1" u="sng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校網</a:t>
            </a:r>
            <a:r>
              <a:rPr lang="zh-TW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，我們會將孩子的學習分享在臉書或校網唷</a:t>
            </a:r>
            <a:r>
              <a:rPr lang="en-US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zh-TW" sz="2400" kern="100" dirty="0">
              <a:solidFill>
                <a:srgbClr val="00206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為了幫助孩子很快的適應小學的生活作息，在此將需要互相配合的事項作簡要說明，邀請您與我們攜手合作，成為孩子的教育合夥人</a:t>
            </a:r>
            <a:r>
              <a:rPr lang="en-US" altLang="zh-TW" sz="2400" kern="100" dirty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!</a:t>
            </a:r>
            <a:endParaRPr sz="24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0CB6DE23-B824-9518-82B8-E042F6D2E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4925" y="4748981"/>
            <a:ext cx="2293048" cy="1852078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42A520CA-F200-829E-2E9A-FCA70FF27E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56" y="4829898"/>
            <a:ext cx="2429021" cy="17711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4517" y="0"/>
            <a:ext cx="9127483" cy="685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/>
          <p:nvPr/>
        </p:nvSpPr>
        <p:spPr>
          <a:xfrm>
            <a:off x="427805" y="411948"/>
            <a:ext cx="8662219" cy="1077178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開學暨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新生始業式：</a:t>
            </a:r>
            <a:endParaRPr sz="3200" b="1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  <a:p>
            <a:pPr marL="7175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11</a:t>
            </a:r>
            <a:r>
              <a:rPr lang="en-US" alt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3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年8月30日(星期</a:t>
            </a: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五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)上午8：</a:t>
            </a:r>
            <a:r>
              <a:rPr lang="en-US" alt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1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0～11：</a:t>
            </a:r>
            <a:r>
              <a:rPr lang="en-US" alt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0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0</a:t>
            </a:r>
            <a:endParaRPr sz="32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FFA02E83-9306-164F-8C1B-6B412E7212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858821"/>
              </p:ext>
            </p:extLst>
          </p:nvPr>
        </p:nvGraphicFramePr>
        <p:xfrm>
          <a:off x="427805" y="1814733"/>
          <a:ext cx="10938890" cy="4967216"/>
        </p:xfrm>
        <a:graphic>
          <a:graphicData uri="http://schemas.openxmlformats.org/drawingml/2006/table">
            <a:tbl>
              <a:tblPr firstRow="1" firstCol="1" bandRow="1">
                <a:tableStyleId>{B778E383-2FA3-4862-93E2-6862CE270C07}</a:tableStyleId>
              </a:tblPr>
              <a:tblGrid>
                <a:gridCol w="2691297">
                  <a:extLst>
                    <a:ext uri="{9D8B030D-6E8A-4147-A177-3AD203B41FA5}">
                      <a16:colId xmlns:a16="http://schemas.microsoft.com/office/drawing/2014/main" val="68817446"/>
                    </a:ext>
                  </a:extLst>
                </a:gridCol>
                <a:gridCol w="2691297">
                  <a:extLst>
                    <a:ext uri="{9D8B030D-6E8A-4147-A177-3AD203B41FA5}">
                      <a16:colId xmlns:a16="http://schemas.microsoft.com/office/drawing/2014/main" val="36405447"/>
                    </a:ext>
                  </a:extLst>
                </a:gridCol>
                <a:gridCol w="2588652">
                  <a:extLst>
                    <a:ext uri="{9D8B030D-6E8A-4147-A177-3AD203B41FA5}">
                      <a16:colId xmlns:a16="http://schemas.microsoft.com/office/drawing/2014/main" val="1568074027"/>
                    </a:ext>
                  </a:extLst>
                </a:gridCol>
                <a:gridCol w="2967644">
                  <a:extLst>
                    <a:ext uri="{9D8B030D-6E8A-4147-A177-3AD203B41FA5}">
                      <a16:colId xmlns:a16="http://schemas.microsoft.com/office/drawing/2014/main" val="4196487702"/>
                    </a:ext>
                  </a:extLst>
                </a:gridCol>
              </a:tblGrid>
              <a:tr h="2965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地點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一年級導師群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618921"/>
                  </a:ext>
                </a:extLst>
              </a:tr>
              <a:tr h="876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～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相見歡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94005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教室</a:t>
                      </a:r>
                    </a:p>
                    <a:p>
                      <a:pPr marR="294005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102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en-US" alt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102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教室</a:t>
                      </a:r>
                      <a:endParaRPr lang="en-US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R="294005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103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104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至多功能教室</a:t>
                      </a: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marR="294005"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一年一班（本校）</a:t>
                      </a:r>
                    </a:p>
                    <a:p>
                      <a:pPr marL="0" marR="29400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－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DFKai-SB"/>
                          <a:ea typeface="DFKai-SB"/>
                          <a:cs typeface="DFKai-SB"/>
                          <a:sym typeface="DFKai-SB"/>
                        </a:rPr>
                        <a:t>王珮禎 老師</a:t>
                      </a:r>
                      <a:endParaRPr lang="zh-TW" altLang="en-US" sz="2000" b="0" i="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R="294005" algn="ctr">
                        <a:lnSpc>
                          <a:spcPct val="100000"/>
                        </a:lnSpc>
                      </a:pPr>
                      <a:r>
                        <a:rPr lang="zh-TW" alt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一年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zh-TW" alt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班（本校）</a:t>
                      </a:r>
                    </a:p>
                    <a:p>
                      <a:pPr marL="0" marR="29400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－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DFKai-SB"/>
                          <a:ea typeface="DFKai-SB"/>
                          <a:sym typeface="DFKai-SB"/>
                        </a:rPr>
                        <a:t>方芊樺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DFKai-SB"/>
                          <a:ea typeface="DFKai-SB"/>
                          <a:cs typeface="DFKai-SB"/>
                          <a:sym typeface="DFKai-SB"/>
                        </a:rPr>
                        <a:t> 老師</a:t>
                      </a:r>
                      <a:endParaRPr lang="en-US" altLang="zh-TW" sz="20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R="294005" algn="ctr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一年三班（溫泉）</a:t>
                      </a:r>
                    </a:p>
                    <a:p>
                      <a:pPr marR="294005"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－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林淑敏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老師</a:t>
                      </a:r>
                    </a:p>
                    <a:p>
                      <a:pPr marR="294005" algn="ctr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一年四班（射寮）</a:t>
                      </a:r>
                    </a:p>
                    <a:p>
                      <a:pPr marR="294005" algn="ctr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－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許玉霞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老師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9183671"/>
                  </a:ext>
                </a:extLst>
              </a:tr>
              <a:tr h="3766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～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新生迎新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1290" marR="39370" indent="-1612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活動中心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863903"/>
                  </a:ext>
                </a:extLst>
              </a:tr>
              <a:tr h="5140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～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大手牽小手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闖關活動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校園場域。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六年級學生協助。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762839"/>
                  </a:ext>
                </a:extLst>
              </a:tr>
              <a:tr h="61887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～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新生定向輔導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教室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594987"/>
                  </a:ext>
                </a:extLst>
              </a:tr>
              <a:tr h="6188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學務處座談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家長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20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校園場域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797519"/>
                  </a:ext>
                </a:extLst>
              </a:tr>
              <a:tr h="876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～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快樂衣著</a:t>
                      </a:r>
                      <a:r>
                        <a:rPr lang="en-US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&amp;</a:t>
                      </a:r>
                      <a:r>
                        <a:rPr lang="zh-TW" sz="20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平安賦歸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94005"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101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教室</a:t>
                      </a:r>
                      <a:endParaRPr lang="en-US" alt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R="294005" algn="just">
                        <a:lnSpc>
                          <a:spcPct val="100000"/>
                        </a:lnSpc>
                      </a:pPr>
                      <a:r>
                        <a:rPr lang="en-US" alt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102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</a:t>
                      </a:r>
                      <a:r>
                        <a:rPr lang="en-US" alt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102</a:t>
                      </a:r>
                      <a:r>
                        <a:rPr lang="zh-TW" alt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教室</a:t>
                      </a:r>
                      <a:endParaRPr lang="zh-TW" sz="2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R="294005"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103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至社團教室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104</a:t>
                      </a:r>
                      <a:r>
                        <a:rPr lang="zh-TW" sz="2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至多功能教室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300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4517" y="0"/>
            <a:ext cx="9127483" cy="685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/>
          <p:nvPr/>
        </p:nvSpPr>
        <p:spPr>
          <a:xfrm>
            <a:off x="435734" y="572910"/>
            <a:ext cx="9481990" cy="523180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8/30</a:t>
            </a:r>
            <a:r>
              <a:rPr lang="zh-TW" altLang="zh-TW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當天，需幫孩子套量校服，</a:t>
            </a:r>
            <a:r>
              <a:rPr lang="zh-TW" altLang="zh-TW" sz="2800" b="1" u="dbl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學校送給新生一套新校服</a:t>
            </a:r>
            <a:r>
              <a:rPr lang="zh-TW" altLang="zh-TW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80990" y="2130729"/>
            <a:ext cx="879267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若有需加購校服，也請於當天登記</a:t>
            </a: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Calibri"/>
                <a:sym typeface="Calibri"/>
              </a:rPr>
              <a:t>，價錢如下表所示：</a:t>
            </a:r>
            <a:endParaRPr sz="28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graphicFrame>
        <p:nvGraphicFramePr>
          <p:cNvPr id="130" name="Google Shape;130;p5"/>
          <p:cNvGraphicFramePr/>
          <p:nvPr>
            <p:extLst>
              <p:ext uri="{D42A27DB-BD31-4B8C-83A1-F6EECF244321}">
                <p14:modId xmlns:p14="http://schemas.microsoft.com/office/powerpoint/2010/main" val="2708705752"/>
              </p:ext>
            </p:extLst>
          </p:nvPr>
        </p:nvGraphicFramePr>
        <p:xfrm>
          <a:off x="435734" y="3080824"/>
          <a:ext cx="9974358" cy="2704886"/>
        </p:xfrm>
        <a:graphic>
          <a:graphicData uri="http://schemas.openxmlformats.org/drawingml/2006/table">
            <a:tbl>
              <a:tblPr firstRow="1" firstCol="1" bandRow="1">
                <a:noFill/>
                <a:tableStyleId>{B778E383-2FA3-4862-93E2-6862CE270C07}</a:tableStyleId>
              </a:tblPr>
              <a:tblGrid>
                <a:gridCol w="1181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0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0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0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0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776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 </a:t>
                      </a:r>
                      <a:endParaRPr sz="2800" u="none" strike="noStrike" cap="none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短袖上衣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短褲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長袖上衣</a:t>
                      </a:r>
                      <a:endParaRPr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長褲</a:t>
                      </a:r>
                      <a:endParaRPr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＊費用收取時間再另由導師通知。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7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800" u="none" strike="noStrike" cap="none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價錢</a:t>
                      </a:r>
                      <a:endParaRPr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300</a:t>
                      </a:r>
                      <a:r>
                        <a:rPr 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元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21</a:t>
                      </a:r>
                      <a:r>
                        <a:rPr 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0元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320</a:t>
                      </a:r>
                      <a:r>
                        <a:rPr 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元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2</a:t>
                      </a:r>
                      <a:r>
                        <a:rPr lang="en-US" alt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8</a:t>
                      </a:r>
                      <a:r>
                        <a:rPr lang="zh-TW" sz="5400" u="none" strike="noStrike" cap="none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/>
                          <a:sym typeface="Arial"/>
                        </a:rPr>
                        <a:t>0元</a:t>
                      </a:r>
                      <a:endParaRPr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75" marR="68575" marT="0" marB="0" anchor="ctr"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4390" y="309489"/>
            <a:ext cx="9879628" cy="670325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6"/>
          <p:cNvSpPr/>
          <p:nvPr/>
        </p:nvSpPr>
        <p:spPr>
          <a:xfrm>
            <a:off x="1517982" y="2307102"/>
            <a:ext cx="8028368" cy="3447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請於開學當天繳交</a:t>
            </a:r>
            <a:r>
              <a:rPr lang="zh-TW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帳戶存摺封面影本</a:t>
            </a:r>
            <a:r>
              <a:rPr 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給導師：</a:t>
            </a:r>
            <a:r>
              <a:rPr lang="zh-TW" sz="24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主管機關要求給學生費用以匯款為優先，未來在求學階段，若有相關獎助學金發放或退款，本校將優先以匯款方式辦理避免風險。</a:t>
            </a:r>
            <a:r>
              <a:rPr 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本校相關費用轉帳系統與</a:t>
            </a:r>
            <a:r>
              <a:rPr lang="zh-TW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郵局</a:t>
            </a:r>
            <a:r>
              <a:rPr 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配合。</a:t>
            </a:r>
            <a:endParaRPr sz="32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※有低收或是中低收的家長，記得</a:t>
            </a:r>
            <a:r>
              <a:rPr lang="zh-TW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申請證明</a:t>
            </a:r>
            <a:endParaRPr lang="en-US" altLang="zh-TW" sz="3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文件</a:t>
            </a:r>
            <a:r>
              <a:rPr lang="zh-TW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/>
              </a:rPr>
              <a:t>，於開學時繳交給導師</a:t>
            </a:r>
            <a:endParaRPr sz="32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sym typeface="Arial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592352" y="1110402"/>
            <a:ext cx="9879628" cy="646331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請家長能夠為孩子</a:t>
            </a:r>
            <a:r>
              <a:rPr lang="zh-TW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開立孩子本人的郵局帳戶</a:t>
            </a:r>
            <a:endParaRPr sz="36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7663" y="-3663"/>
            <a:ext cx="10075334" cy="68653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7" descr="下划线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04533" y="4086210"/>
            <a:ext cx="906300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7" descr="下划线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50163" y="5781395"/>
            <a:ext cx="943662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7" descr="下划线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1550" y="2430945"/>
            <a:ext cx="9560505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7" descr="下划线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0766" y="793329"/>
            <a:ext cx="8374743" cy="730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7" descr="装饰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050" y="3429002"/>
            <a:ext cx="1905000" cy="26003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7"/>
          <p:cNvSpPr/>
          <p:nvPr/>
        </p:nvSpPr>
        <p:spPr>
          <a:xfrm>
            <a:off x="1252272" y="1820046"/>
            <a:ext cx="10235143" cy="4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54013" marR="0" lvl="0" indent="-35401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1.準備牙刷、牙膏、衛生紙、可掛式抹布、有背帶的</a:t>
            </a:r>
            <a:br>
              <a:rPr lang="zh-TW" sz="3200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3200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水壺、備用口罩2～5個。</a:t>
            </a:r>
            <a:endParaRPr dirty="0"/>
          </a:p>
          <a:p>
            <a:pPr marL="982663" marR="0" lvl="0" indent="-354013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zh-TW" sz="3200" dirty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2.準備安全剪刀、膠水、彩色筆、蠟筆，並用收納箱（尺寸約20×15cm）收好，留在學校備用。另外，孩子的個人用品標上姓名，以防遺失。</a:t>
            </a:r>
            <a:endParaRPr dirty="0"/>
          </a:p>
          <a:p>
            <a:pPr marL="1700213" marR="0" lvl="0" indent="-354013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zh-TW" sz="3200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3.鉛筆盒內準備4-5支鉛筆（請勿使用自動鉛筆，因孩子力道掌握不好，筆蕊常斷裂）、尺、</a:t>
            </a:r>
            <a:br>
              <a:rPr lang="zh-TW" sz="3200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3200" dirty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橡皮擦、彩虹筆。</a:t>
            </a:r>
            <a:endParaRPr dirty="0"/>
          </a:p>
        </p:txBody>
      </p:sp>
      <p:sp>
        <p:nvSpPr>
          <p:cNvPr id="149" name="Google Shape;149;p7"/>
          <p:cNvSpPr/>
          <p:nvPr/>
        </p:nvSpPr>
        <p:spPr>
          <a:xfrm>
            <a:off x="456721" y="544416"/>
            <a:ext cx="8490331" cy="646331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請家長在開學日前幫孩子準備好學用品：</a:t>
            </a:r>
            <a:endParaRPr sz="3600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588" y="-6048"/>
            <a:ext cx="10958732" cy="6864047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8"/>
          <p:cNvSpPr/>
          <p:nvPr/>
        </p:nvSpPr>
        <p:spPr>
          <a:xfrm>
            <a:off x="1573237" y="1997613"/>
            <a:ext cx="8820442" cy="4347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indent="3302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養成孩子早睡早起的好習慣，</a:t>
            </a:r>
            <a:r>
              <a:rPr lang="zh-TW" altLang="zh-TW" sz="2400" b="1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用完早餐再到校並準時上學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indent="3302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每天的聯絡簿和作業請家長檢查後並簽名。</a:t>
            </a:r>
          </a:p>
          <a:p>
            <a:pPr indent="3302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督促孩子上床前能按課表攜帶隔天的課本、作業及文具。</a:t>
            </a:r>
          </a:p>
          <a:p>
            <a:pPr marL="494030" indent="-1651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中午在學校用餐，每天會請孩子將便當盒帶回家清洗。</a:t>
            </a:r>
          </a:p>
          <a:p>
            <a:pPr marL="494030" indent="-1651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『開水勝於任何飲料』，因此讓孩子帶白開水，學校也有</a:t>
            </a:r>
            <a:endParaRPr lang="en-US" altLang="zh-TW" sz="24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94030" indent="-165100"/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飲水機供應。</a:t>
            </a:r>
            <a:endParaRPr lang="en-US" altLang="zh-TW" sz="24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5310" indent="-247650">
              <a:spcAft>
                <a:spcPts val="0"/>
              </a:spcAft>
            </a:pP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◎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服裝以整齊清潔為主，並以班級統一，請孩子穿著</a:t>
            </a:r>
            <a:r>
              <a:rPr lang="zh-TW" altLang="zh-TW" sz="2400" b="1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運動鞋</a:t>
            </a:r>
            <a:endParaRPr lang="en-US" altLang="zh-TW" sz="2400" b="1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75310" indent="-247650">
              <a:spcAft>
                <a:spcPts val="0"/>
              </a:spcAft>
            </a:pPr>
            <a:r>
              <a:rPr lang="zh-TW" altLang="en-US" sz="24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en-US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在學校跑跑跳跳活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動多，穿著運動鞋保護腳踝，也是正式</a:t>
            </a:r>
            <a:endParaRPr lang="en-US" altLang="zh-TW" sz="24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75310" indent="-247650">
              <a:spcAft>
                <a:spcPts val="0"/>
              </a:spcAft>
            </a:pP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場合的禮貌</a:t>
            </a:r>
            <a:r>
              <a:rPr lang="en-US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indent="330200"/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◎ 學校廁所以蹲式為主，請爸媽先指導孩子使用蹲式廁所、</a:t>
            </a:r>
            <a:endParaRPr lang="en-US" altLang="zh-TW" sz="24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indent="330200"/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擦屁股。</a:t>
            </a:r>
          </a:p>
          <a:p>
            <a:pPr marL="494030" indent="-165100">
              <a:lnSpc>
                <a:spcPts val="1500"/>
              </a:lnSpc>
            </a:pPr>
            <a:endParaRPr lang="zh-TW" altLang="zh-TW" sz="1800" kern="100" dirty="0"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4698954" y="892947"/>
            <a:ext cx="2794091" cy="707886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000" dirty="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日常叮嚀：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4517" y="314"/>
            <a:ext cx="9127483" cy="685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9"/>
          <p:cNvSpPr/>
          <p:nvPr/>
        </p:nvSpPr>
        <p:spPr>
          <a:xfrm>
            <a:off x="419402" y="414784"/>
            <a:ext cx="11353195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30200" marR="628015" lvl="0" indent="-330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TW" sz="2800" kern="1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為確保孩子的安全及確實掌握出缺勤狀況</a:t>
            </a:r>
            <a:r>
              <a:rPr lang="zh-TW" altLang="en-US" sz="2800" kern="1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孩子若因故不能到校上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  <a:p>
            <a:pPr marL="330200" marR="628015" lvl="0" indent="-330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課，請務必通知老師，方式如下</a:t>
            </a:r>
            <a:r>
              <a:rPr lang="zh-TW" sz="28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：</a:t>
            </a:r>
            <a:endParaRPr sz="2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</a:pP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若可事先請假，請家長先以聯絡簿告知。</a:t>
            </a:r>
            <a:endParaRPr sz="28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</a:pP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臨時請假，可打電話或傳訊給老師，也可以撥話到辦公室留話。</a:t>
            </a:r>
            <a:endParaRPr sz="28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</a:pP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有以下情況</a:t>
            </a:r>
            <a:r>
              <a:rPr 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請務必在家休息，並告知導師</a:t>
            </a:r>
            <a:r>
              <a:rPr lang="zh-TW" sz="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。</a:t>
            </a:r>
            <a:endParaRPr sz="2800" dirty="0">
              <a:solidFill>
                <a:schemeClr val="dk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/>
              <a:sym typeface="Times New Roman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08662465-E5E3-6519-4142-96D005200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43586"/>
              </p:ext>
            </p:extLst>
          </p:nvPr>
        </p:nvGraphicFramePr>
        <p:xfrm>
          <a:off x="616349" y="2785404"/>
          <a:ext cx="10032893" cy="3291838"/>
        </p:xfrm>
        <a:graphic>
          <a:graphicData uri="http://schemas.openxmlformats.org/drawingml/2006/table">
            <a:tbl>
              <a:tblPr firstRow="1" firstCol="1" bandRow="1">
                <a:tableStyleId>{B778E383-2FA3-4862-93E2-6862CE270C07}</a:tableStyleId>
              </a:tblPr>
              <a:tblGrid>
                <a:gridCol w="3966554">
                  <a:extLst>
                    <a:ext uri="{9D8B030D-6E8A-4147-A177-3AD203B41FA5}">
                      <a16:colId xmlns:a16="http://schemas.microsoft.com/office/drawing/2014/main" val="2283513265"/>
                    </a:ext>
                  </a:extLst>
                </a:gridCol>
                <a:gridCol w="6066339">
                  <a:extLst>
                    <a:ext uri="{9D8B030D-6E8A-4147-A177-3AD203B41FA5}">
                      <a16:colId xmlns:a16="http://schemas.microsoft.com/office/drawing/2014/main" val="1884168336"/>
                    </a:ext>
                  </a:extLst>
                </a:gridCol>
              </a:tblGrid>
              <a:tr h="474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症狀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請假休息天數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8984709"/>
                  </a:ext>
                </a:extLst>
              </a:tr>
              <a:tr h="474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腸病毒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請假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7255045"/>
                  </a:ext>
                </a:extLst>
              </a:tr>
              <a:tr h="474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流感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服藥後滿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2619007"/>
                  </a:ext>
                </a:extLst>
              </a:tr>
              <a:tr h="472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病毒性腸胃炎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輪狀、諾羅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嘔吐、腹瀉、發燒症狀解除後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2759269"/>
                  </a:ext>
                </a:extLst>
              </a:tr>
              <a:tr h="4455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水痘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傳染力強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在家休息直至水泡結痂脫落為止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約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5-7</a:t>
                      </a: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天</a:t>
                      </a:r>
                      <a:r>
                        <a:rPr lang="en-US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24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7967323"/>
                  </a:ext>
                </a:extLst>
              </a:tr>
              <a:tr h="474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發燒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建議退燒後滿一天上課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2698895"/>
                  </a:ext>
                </a:extLst>
              </a:tr>
              <a:tr h="474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冠狀病毒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(COVID-19)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有症狀，建議在家休息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76276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3046" y="196948"/>
            <a:ext cx="11324492" cy="6661051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0"/>
          <p:cNvSpPr/>
          <p:nvPr/>
        </p:nvSpPr>
        <p:spPr>
          <a:xfrm>
            <a:off x="4260875" y="991694"/>
            <a:ext cx="3416320" cy="707846"/>
          </a:xfrm>
          <a:prstGeom prst="rect">
            <a:avLst/>
          </a:prstGeom>
          <a:solidFill>
            <a:srgbClr val="FFFF00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TW" sz="40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上、放學時間：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5733636" y="5153877"/>
            <a:ext cx="493436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Calibri"/>
                <a:sym typeface="Calibri"/>
              </a:rPr>
              <a:t>◎ </a:t>
            </a:r>
            <a:r>
              <a:rPr lang="zh-TW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/>
                <a:sym typeface="Times New Roman"/>
              </a:rPr>
              <a:t>請家長或安親班準時接送。</a:t>
            </a:r>
            <a:endParaRPr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  <a:cs typeface="Calibri"/>
              <a:sym typeface="Calibri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CC65019F-5CD0-1233-F0C6-B36535722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45109"/>
              </p:ext>
            </p:extLst>
          </p:nvPr>
        </p:nvGraphicFramePr>
        <p:xfrm>
          <a:off x="1763151" y="2083133"/>
          <a:ext cx="8904849" cy="2687151"/>
        </p:xfrm>
        <a:graphic>
          <a:graphicData uri="http://schemas.openxmlformats.org/drawingml/2006/table">
            <a:tbl>
              <a:tblPr firstRow="1" firstCol="1" bandRow="1">
                <a:tableStyleId>{B778E383-2FA3-4862-93E2-6862CE270C07}</a:tableStyleId>
              </a:tblPr>
              <a:tblGrid>
                <a:gridCol w="1250712">
                  <a:extLst>
                    <a:ext uri="{9D8B030D-6E8A-4147-A177-3AD203B41FA5}">
                      <a16:colId xmlns:a16="http://schemas.microsoft.com/office/drawing/2014/main" val="3177986009"/>
                    </a:ext>
                  </a:extLst>
                </a:gridCol>
                <a:gridCol w="1530607">
                  <a:extLst>
                    <a:ext uri="{9D8B030D-6E8A-4147-A177-3AD203B41FA5}">
                      <a16:colId xmlns:a16="http://schemas.microsoft.com/office/drawing/2014/main" val="391194477"/>
                    </a:ext>
                  </a:extLst>
                </a:gridCol>
                <a:gridCol w="1530607">
                  <a:extLst>
                    <a:ext uri="{9D8B030D-6E8A-4147-A177-3AD203B41FA5}">
                      <a16:colId xmlns:a16="http://schemas.microsoft.com/office/drawing/2014/main" val="1000328420"/>
                    </a:ext>
                  </a:extLst>
                </a:gridCol>
                <a:gridCol w="1530607">
                  <a:extLst>
                    <a:ext uri="{9D8B030D-6E8A-4147-A177-3AD203B41FA5}">
                      <a16:colId xmlns:a16="http://schemas.microsoft.com/office/drawing/2014/main" val="4012064172"/>
                    </a:ext>
                  </a:extLst>
                </a:gridCol>
                <a:gridCol w="1530607">
                  <a:extLst>
                    <a:ext uri="{9D8B030D-6E8A-4147-A177-3AD203B41FA5}">
                      <a16:colId xmlns:a16="http://schemas.microsoft.com/office/drawing/2014/main" val="2535137132"/>
                    </a:ext>
                  </a:extLst>
                </a:gridCol>
                <a:gridCol w="1531709">
                  <a:extLst>
                    <a:ext uri="{9D8B030D-6E8A-4147-A177-3AD203B41FA5}">
                      <a16:colId xmlns:a16="http://schemas.microsoft.com/office/drawing/2014/main" val="1783208053"/>
                    </a:ext>
                  </a:extLst>
                </a:gridCol>
              </a:tblGrid>
              <a:tr h="502210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上學時間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997655"/>
                  </a:ext>
                </a:extLst>
              </a:tr>
              <a:tr h="551752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早上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07:10-07:45</a:t>
                      </a: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。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安全考量，請務必於</a:t>
                      </a: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07:10</a:t>
                      </a: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後再到校</a:t>
                      </a:r>
                      <a:r>
                        <a:rPr lang="en-US" alt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en-US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149480"/>
                  </a:ext>
                </a:extLst>
              </a:tr>
              <a:tr h="348580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放學時間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990480"/>
                  </a:ext>
                </a:extLst>
              </a:tr>
              <a:tr h="7852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</a:t>
                      </a: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年級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星期三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星期四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星期五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457079"/>
                  </a:ext>
                </a:extLst>
              </a:tr>
              <a:tr h="4822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sz="24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低年級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12:30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16:00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12:30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14:10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12:30</a:t>
                      </a:r>
                      <a:endParaRPr lang="zh-TW" sz="2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14850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1164</Words>
  <Application>Microsoft Office PowerPoint</Application>
  <PresentationFormat>寬螢幕</PresentationFormat>
  <Paragraphs>140</Paragraphs>
  <Slides>15</Slides>
  <Notes>15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Noto Sans Symbols</vt:lpstr>
      <vt:lpstr>PMingLiu</vt:lpstr>
      <vt:lpstr>DFKai-SB</vt:lpstr>
      <vt:lpstr>DFKai-SB</vt:lpstr>
      <vt:lpstr>Arial</vt:lpstr>
      <vt:lpstr>Calibri</vt:lpstr>
      <vt:lpstr>Times New Roman</vt:lpstr>
      <vt:lpstr>Office 主题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歡迎加入車城國小  我們8/30見！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2017-02-11T06:52:55Z</dcterms:created>
  <dcterms:modified xsi:type="dcterms:W3CDTF">2024-08-14T07:47:38Z</dcterms:modified>
</cp:coreProperties>
</file>